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2" r:id="rId5"/>
    <p:sldId id="259" r:id="rId6"/>
    <p:sldId id="261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70" autoAdjust="0"/>
    <p:restoredTop sz="94660"/>
  </p:normalViewPr>
  <p:slideViewPr>
    <p:cSldViewPr>
      <p:cViewPr varScale="1">
        <p:scale>
          <a:sx n="99" d="100"/>
          <a:sy n="99" d="100"/>
        </p:scale>
        <p:origin x="-4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/>
          <p:cNvSpPr/>
          <p:nvPr userDrawn="1"/>
        </p:nvSpPr>
        <p:spPr>
          <a:xfrm>
            <a:off x="6248400" y="0"/>
            <a:ext cx="2895600" cy="6858000"/>
          </a:xfrm>
          <a:prstGeom prst="round1Rect">
            <a:avLst>
              <a:gd name="adj" fmla="val 0"/>
            </a:avLst>
          </a:prstGeom>
          <a:pattFill prst="pct5">
            <a:fgClr>
              <a:srgbClr val="0070C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3" t="10807" r="14662" b="5965"/>
          <a:stretch/>
        </p:blipFill>
        <p:spPr>
          <a:xfrm>
            <a:off x="6705600" y="3425824"/>
            <a:ext cx="2010879" cy="3049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36" y="439994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7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/>
          <p:cNvSpPr/>
          <p:nvPr userDrawn="1"/>
        </p:nvSpPr>
        <p:spPr>
          <a:xfrm>
            <a:off x="6248400" y="0"/>
            <a:ext cx="2895600" cy="6858000"/>
          </a:xfrm>
          <a:prstGeom prst="round1Rect">
            <a:avLst>
              <a:gd name="adj" fmla="val 0"/>
            </a:avLst>
          </a:prstGeom>
          <a:pattFill prst="pct5">
            <a:fgClr>
              <a:srgbClr val="0070C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3" t="10807" r="14662" b="5965"/>
          <a:stretch/>
        </p:blipFill>
        <p:spPr>
          <a:xfrm>
            <a:off x="6705600" y="3425824"/>
            <a:ext cx="2010879" cy="3049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36" y="439994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30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87E7D-869E-4481-8C8E-08F6B7EBFA7E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8060C-6E7B-4664-B1C1-114558CA4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9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6007" y="2951946"/>
            <a:ext cx="445609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Pranimi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nje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Anetari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ri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ne </a:t>
            </a:r>
          </a:p>
          <a:p>
            <a:pPr algn="ctr"/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Klubin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Rotari</a:t>
            </a:r>
            <a:endParaRPr lang="en-US" sz="2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1032" y="4929811"/>
            <a:ext cx="4976427" cy="338554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16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http://www.rotary.org/RIdocuments/en_pdf/254en.pdf</a:t>
            </a:r>
            <a:endParaRPr lang="en-US" sz="16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287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/>
          <p:cNvSpPr/>
          <p:nvPr/>
        </p:nvSpPr>
        <p:spPr>
          <a:xfrm>
            <a:off x="6248400" y="0"/>
            <a:ext cx="2895600" cy="6858000"/>
          </a:xfrm>
          <a:prstGeom prst="round1Rect">
            <a:avLst>
              <a:gd name="adj" fmla="val 0"/>
            </a:avLst>
          </a:prstGeom>
          <a:pattFill prst="pct5">
            <a:fgClr>
              <a:srgbClr val="0070C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3" t="10807" r="14662" b="5965"/>
          <a:stretch/>
        </p:blipFill>
        <p:spPr>
          <a:xfrm>
            <a:off x="6705600" y="3425824"/>
            <a:ext cx="2010879" cy="3049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28600" y="381000"/>
            <a:ext cx="216033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Procedura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e </a:t>
            </a:r>
            <a:endParaRPr lang="en-US" sz="2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detyrueshme</a:t>
            </a:r>
            <a:endParaRPr lang="en-US" sz="2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36" y="439994"/>
            <a:ext cx="2743206" cy="274320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9" t="12947" r="37857" b="8185"/>
          <a:stretch/>
        </p:blipFill>
        <p:spPr bwMode="auto">
          <a:xfrm>
            <a:off x="2971800" y="914400"/>
            <a:ext cx="2352088" cy="574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28600" y="1811597"/>
            <a:ext cx="2623004" cy="44319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</a:rPr>
              <a:t>Cdo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rotarian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kontribuon</a:t>
            </a:r>
            <a:r>
              <a:rPr lang="en-US" sz="2400" dirty="0" smtClean="0">
                <a:solidFill>
                  <a:schemeClr val="tx2"/>
                </a:solidFill>
              </a:rPr>
              <a:t> per </a:t>
            </a:r>
            <a:r>
              <a:rPr lang="en-US" sz="2400" dirty="0" err="1" smtClean="0">
                <a:solidFill>
                  <a:schemeClr val="tx2"/>
                </a:solidFill>
              </a:rPr>
              <a:t>klubin</a:t>
            </a:r>
            <a:r>
              <a:rPr lang="en-US" sz="2400" dirty="0" smtClean="0">
                <a:solidFill>
                  <a:schemeClr val="tx2"/>
                </a:solidFill>
              </a:rPr>
              <a:t> duke </a:t>
            </a:r>
            <a:r>
              <a:rPr lang="en-US" sz="2400" dirty="0" err="1" smtClean="0">
                <a:solidFill>
                  <a:schemeClr val="tx2"/>
                </a:solidFill>
              </a:rPr>
              <a:t>sjelle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BIZNESMEN</a:t>
            </a:r>
          </a:p>
          <a:p>
            <a:r>
              <a:rPr lang="en-US" sz="2400" dirty="0" err="1" smtClean="0">
                <a:solidFill>
                  <a:schemeClr val="tx2"/>
                </a:solidFill>
              </a:rPr>
              <a:t>te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kualifikuar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e </a:t>
            </a:r>
            <a:r>
              <a:rPr lang="en-US" sz="2400" b="1" dirty="0" err="1" smtClean="0">
                <a:solidFill>
                  <a:srgbClr val="FF0000"/>
                </a:solidFill>
              </a:rPr>
              <a:t>profesional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</a:rPr>
              <a:t>qe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jane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lidera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dhe</a:t>
            </a:r>
            <a:r>
              <a:rPr lang="en-US" sz="2400" dirty="0" smtClean="0">
                <a:solidFill>
                  <a:schemeClr val="tx2"/>
                </a:solidFill>
              </a:rPr>
              <a:t> me </a:t>
            </a:r>
            <a:r>
              <a:rPr lang="en-US" sz="2400" b="1" dirty="0" err="1" smtClean="0">
                <a:solidFill>
                  <a:srgbClr val="FF0000"/>
                </a:solidFill>
              </a:rPr>
              <a:t>vullnet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te</a:t>
            </a:r>
            <a:r>
              <a:rPr lang="en-US" sz="2400" b="1" dirty="0" smtClean="0">
                <a:solidFill>
                  <a:srgbClr val="FF0000"/>
                </a:solidFill>
              </a:rPr>
              <a:t> mire 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per </a:t>
            </a:r>
            <a:r>
              <a:rPr lang="en-US" sz="2400" dirty="0" err="1" smtClean="0">
                <a:solidFill>
                  <a:schemeClr val="tx2"/>
                </a:solidFill>
              </a:rPr>
              <a:t>plotesimin</a:t>
            </a:r>
            <a:r>
              <a:rPr lang="en-US" sz="2400" dirty="0" smtClean="0">
                <a:solidFill>
                  <a:schemeClr val="tx2"/>
                </a:solidFill>
              </a:rPr>
              <a:t> e </a:t>
            </a:r>
            <a:r>
              <a:rPr lang="en-US" sz="2400" dirty="0" err="1" smtClean="0">
                <a:solidFill>
                  <a:schemeClr val="tx2"/>
                </a:solidFill>
              </a:rPr>
              <a:t>misionit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te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Rotarit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81044" y="762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Broshura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propozojme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NJE ANETAR TE RI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979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5615" y="10180"/>
            <a:ext cx="16983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Stadi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I-re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4845" r="25238" b="7775"/>
          <a:stretch/>
        </p:blipFill>
        <p:spPr bwMode="auto">
          <a:xfrm>
            <a:off x="3352800" y="1371600"/>
            <a:ext cx="2819400" cy="350738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450" y="457200"/>
            <a:ext cx="60198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Propozimi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anetareve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rinj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eshte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vital per </a:t>
            </a:r>
            <a:r>
              <a:rPr lang="en-US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ecurine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klubit</a:t>
            </a:r>
            <a:r>
              <a:rPr lang="en-US" sz="1400" dirty="0" smtClean="0"/>
              <a:t>. </a:t>
            </a:r>
            <a:r>
              <a:rPr lang="en-US" sz="1400" dirty="0" err="1" smtClean="0"/>
              <a:t>Perfshiheni</a:t>
            </a:r>
            <a:r>
              <a:rPr lang="en-US" sz="1400" dirty="0" smtClean="0"/>
              <a:t> </a:t>
            </a:r>
            <a:r>
              <a:rPr lang="en-US" sz="1400" dirty="0" err="1" smtClean="0"/>
              <a:t>anetarin</a:t>
            </a:r>
            <a:r>
              <a:rPr lang="en-US" sz="1400" dirty="0" smtClean="0"/>
              <a:t> </a:t>
            </a:r>
            <a:r>
              <a:rPr lang="en-US" sz="1400" dirty="0" err="1" smtClean="0"/>
              <a:t>potencial</a:t>
            </a:r>
            <a:r>
              <a:rPr lang="en-US" sz="1400" dirty="0" smtClean="0"/>
              <a:t> ne </a:t>
            </a:r>
            <a:r>
              <a:rPr lang="en-US" sz="1400" dirty="0" err="1" smtClean="0"/>
              <a:t>komunitetin</a:t>
            </a:r>
            <a:r>
              <a:rPr lang="en-US" sz="1400" dirty="0" smtClean="0"/>
              <a:t> </a:t>
            </a:r>
            <a:r>
              <a:rPr lang="en-US" sz="1400" dirty="0" err="1" smtClean="0"/>
              <a:t>tuaj</a:t>
            </a:r>
            <a:r>
              <a:rPr lang="en-US" sz="1400" dirty="0"/>
              <a:t>.</a:t>
            </a:r>
            <a:endParaRPr lang="en-US" sz="1400" dirty="0" smtClean="0"/>
          </a:p>
          <a:p>
            <a:r>
              <a:rPr lang="en-US" sz="1400" dirty="0" smtClean="0"/>
              <a:t>Si </a:t>
            </a:r>
            <a:r>
              <a:rPr lang="en-US" sz="1400" dirty="0"/>
              <a:t>R</a:t>
            </a:r>
            <a:r>
              <a:rPr lang="en-US" sz="1400" dirty="0" smtClean="0"/>
              <a:t>otarian </a:t>
            </a:r>
            <a:r>
              <a:rPr lang="en-US" sz="1400" dirty="0" err="1" smtClean="0"/>
              <a:t>nje</a:t>
            </a:r>
            <a:r>
              <a:rPr lang="en-US" sz="1400" dirty="0" smtClean="0"/>
              <a:t> </a:t>
            </a:r>
            <a:r>
              <a:rPr lang="en-US" sz="1400" dirty="0" err="1" smtClean="0"/>
              <a:t>nga</a:t>
            </a:r>
            <a:r>
              <a:rPr lang="en-US" sz="1400" dirty="0" smtClean="0"/>
              <a:t> </a:t>
            </a:r>
            <a:r>
              <a:rPr lang="en-US" sz="1400" dirty="0" err="1" smtClean="0"/>
              <a:t>pergjegjesite</a:t>
            </a:r>
            <a:r>
              <a:rPr lang="en-US" sz="1400" dirty="0" smtClean="0"/>
              <a:t> </a:t>
            </a:r>
            <a:r>
              <a:rPr lang="en-US" sz="1400" dirty="0" err="1" smtClean="0"/>
              <a:t>kryesore</a:t>
            </a:r>
            <a:r>
              <a:rPr lang="en-US" sz="1400" dirty="0" smtClean="0"/>
              <a:t> </a:t>
            </a:r>
            <a:r>
              <a:rPr lang="en-US" sz="1400" dirty="0" err="1" smtClean="0"/>
              <a:t>eshte</a:t>
            </a:r>
            <a:r>
              <a:rPr lang="en-US" sz="1400" dirty="0" smtClean="0"/>
              <a:t> </a:t>
            </a:r>
            <a:r>
              <a:rPr lang="en-US" sz="1400" dirty="0" err="1" smtClean="0"/>
              <a:t>identifikimi</a:t>
            </a:r>
            <a:r>
              <a:rPr lang="en-US" sz="1400" dirty="0" smtClean="0"/>
              <a:t> </a:t>
            </a:r>
            <a:r>
              <a:rPr lang="en-US" sz="1400" dirty="0" err="1" smtClean="0"/>
              <a:t>dhe</a:t>
            </a:r>
            <a:r>
              <a:rPr lang="en-US" sz="1400" dirty="0" smtClean="0"/>
              <a:t> </a:t>
            </a:r>
            <a:r>
              <a:rPr lang="en-US" sz="1400" dirty="0" err="1" smtClean="0"/>
              <a:t>propozimi</a:t>
            </a:r>
            <a:r>
              <a:rPr lang="en-US" sz="1400" dirty="0" smtClean="0"/>
              <a:t> per </a:t>
            </a:r>
            <a:r>
              <a:rPr lang="en-US" sz="1400" dirty="0" err="1" smtClean="0"/>
              <a:t>anetare</a:t>
            </a:r>
            <a:r>
              <a:rPr lang="en-US" sz="1400" dirty="0" smtClean="0"/>
              <a:t> </a:t>
            </a:r>
            <a:r>
              <a:rPr lang="en-US" sz="1400" dirty="0" err="1" smtClean="0"/>
              <a:t>te</a:t>
            </a:r>
            <a:r>
              <a:rPr lang="en-US" sz="1400" dirty="0" smtClean="0"/>
              <a:t> </a:t>
            </a:r>
            <a:r>
              <a:rPr lang="en-US" sz="1400" dirty="0" err="1" smtClean="0"/>
              <a:t>rinj</a:t>
            </a:r>
            <a:r>
              <a:rPr lang="en-US" sz="1400" dirty="0" smtClean="0"/>
              <a:t>. </a:t>
            </a:r>
            <a:r>
              <a:rPr lang="en-US" sz="1400" dirty="0" err="1" smtClean="0"/>
              <a:t>Gjate</a:t>
            </a:r>
            <a:r>
              <a:rPr lang="en-US" sz="1400" dirty="0" smtClean="0"/>
              <a:t> </a:t>
            </a:r>
            <a:r>
              <a:rPr lang="en-US" sz="1400" dirty="0" err="1" smtClean="0"/>
              <a:t>ketij</a:t>
            </a:r>
            <a:r>
              <a:rPr lang="en-US" sz="1400" dirty="0" smtClean="0"/>
              <a:t> </a:t>
            </a:r>
            <a:r>
              <a:rPr lang="en-US" sz="1400" dirty="0" err="1" smtClean="0"/>
              <a:t>proces</a:t>
            </a:r>
            <a:r>
              <a:rPr lang="en-US" sz="1400" dirty="0" smtClean="0"/>
              <a:t> </a:t>
            </a:r>
            <a:r>
              <a:rPr lang="en-US" sz="1400" dirty="0" err="1" smtClean="0"/>
              <a:t>duhet</a:t>
            </a:r>
            <a:r>
              <a:rPr lang="en-US" sz="1400" dirty="0" smtClean="0"/>
              <a:t> </a:t>
            </a:r>
            <a:r>
              <a:rPr lang="en-US" sz="1400" dirty="0" err="1" smtClean="0"/>
              <a:t>te</a:t>
            </a:r>
            <a:r>
              <a:rPr lang="en-US" sz="1400" dirty="0" smtClean="0"/>
              <a:t> </a:t>
            </a:r>
            <a:r>
              <a:rPr lang="en-US" sz="1400" dirty="0" err="1" smtClean="0"/>
              <a:t>konsideroni</a:t>
            </a:r>
            <a:r>
              <a:rPr lang="en-US" sz="1400" dirty="0" smtClean="0"/>
              <a:t> </a:t>
            </a:r>
            <a:r>
              <a:rPr lang="en-US" sz="1400" dirty="0" err="1" smtClean="0"/>
              <a:t>hapat</a:t>
            </a:r>
            <a:r>
              <a:rPr lang="en-US" sz="1400" dirty="0" smtClean="0"/>
              <a:t> e </a:t>
            </a:r>
            <a:r>
              <a:rPr lang="en-US" sz="1400" dirty="0" err="1" smtClean="0"/>
              <a:t>meposhteme</a:t>
            </a:r>
            <a:r>
              <a:rPr lang="en-US" sz="1400" dirty="0" smtClean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" y="1600200"/>
            <a:ext cx="3260023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 marL="57150" indent="-57150">
              <a:buFont typeface="Arial" pitchFamily="34" charset="0"/>
              <a:buChar char="•"/>
            </a:pPr>
            <a:r>
              <a:rPr lang="en-US" sz="1800" dirty="0" err="1"/>
              <a:t>Mbani</a:t>
            </a:r>
            <a:r>
              <a:rPr lang="en-US" sz="1800" dirty="0"/>
              <a:t> </a:t>
            </a:r>
            <a:r>
              <a:rPr lang="en-US" sz="1800" dirty="0" err="1"/>
              <a:t>stemen</a:t>
            </a:r>
            <a:r>
              <a:rPr lang="en-US" sz="1800" dirty="0"/>
              <a:t> ne </a:t>
            </a:r>
            <a:r>
              <a:rPr lang="en-US" sz="1800" dirty="0" err="1"/>
              <a:t>momentin</a:t>
            </a:r>
            <a:r>
              <a:rPr lang="en-US" sz="1800" dirty="0"/>
              <a:t> </a:t>
            </a:r>
            <a:r>
              <a:rPr lang="en-US" sz="1800" dirty="0" err="1"/>
              <a:t>qe</a:t>
            </a:r>
            <a:r>
              <a:rPr lang="en-US" sz="1800" dirty="0"/>
              <a:t> </a:t>
            </a:r>
            <a:r>
              <a:rPr lang="en-US" sz="1800" dirty="0" err="1"/>
              <a:t>nisni</a:t>
            </a:r>
            <a:r>
              <a:rPr lang="en-US" sz="1800" dirty="0"/>
              <a:t> </a:t>
            </a:r>
            <a:r>
              <a:rPr lang="en-US" sz="1800" dirty="0" err="1"/>
              <a:t>biseden</a:t>
            </a:r>
            <a:r>
              <a:rPr lang="en-US" sz="1800" dirty="0"/>
              <a:t> per </a:t>
            </a:r>
            <a:r>
              <a:rPr lang="en-US" sz="1800" dirty="0" err="1"/>
              <a:t>perfshirjen</a:t>
            </a:r>
            <a:r>
              <a:rPr lang="en-US" sz="1800" dirty="0"/>
              <a:t> </a:t>
            </a:r>
            <a:r>
              <a:rPr lang="en-US" sz="1800" dirty="0" err="1"/>
              <a:t>tuaj</a:t>
            </a:r>
            <a:r>
              <a:rPr lang="en-US" sz="1800" dirty="0"/>
              <a:t> ne </a:t>
            </a:r>
            <a:r>
              <a:rPr lang="en-US" sz="1800" dirty="0" err="1"/>
              <a:t>Rotari</a:t>
            </a:r>
            <a:endParaRPr lang="en-US" sz="1800" dirty="0"/>
          </a:p>
          <a:p>
            <a:pPr marL="57150" indent="-57150">
              <a:buFont typeface="Arial" pitchFamily="34" charset="0"/>
              <a:buChar char="•"/>
            </a:pPr>
            <a:r>
              <a:rPr lang="en-US" sz="1800" dirty="0" err="1"/>
              <a:t>Ndani</a:t>
            </a:r>
            <a:r>
              <a:rPr lang="en-US" sz="1800" dirty="0"/>
              <a:t> </a:t>
            </a:r>
            <a:r>
              <a:rPr lang="en-US" sz="1800" dirty="0" err="1"/>
              <a:t>ekspereincat</a:t>
            </a:r>
            <a:r>
              <a:rPr lang="en-US" sz="1800" dirty="0"/>
              <a:t> positive </a:t>
            </a:r>
            <a:r>
              <a:rPr lang="en-US" sz="1800" dirty="0" err="1"/>
              <a:t>dhe</a:t>
            </a:r>
            <a:r>
              <a:rPr lang="en-US" sz="1800" dirty="0"/>
              <a:t> </a:t>
            </a:r>
            <a:r>
              <a:rPr lang="en-US" sz="1800" dirty="0" err="1"/>
              <a:t>projektet</a:t>
            </a:r>
            <a:r>
              <a:rPr lang="en-US" sz="1800" dirty="0"/>
              <a:t> e </a:t>
            </a:r>
            <a:r>
              <a:rPr lang="en-US" sz="1800" dirty="0" err="1"/>
              <a:t>sukseseshme</a:t>
            </a:r>
            <a:r>
              <a:rPr lang="en-US" sz="1800" dirty="0"/>
              <a:t> </a:t>
            </a:r>
            <a:r>
              <a:rPr lang="en-US" sz="1800" dirty="0" err="1"/>
              <a:t>qe</a:t>
            </a:r>
            <a:r>
              <a:rPr lang="en-US" sz="1800" dirty="0"/>
              <a:t> </a:t>
            </a:r>
            <a:r>
              <a:rPr lang="en-US" sz="1800" dirty="0" err="1"/>
              <a:t>keni</a:t>
            </a:r>
            <a:r>
              <a:rPr lang="en-US" sz="1800" dirty="0"/>
              <a:t> </a:t>
            </a:r>
            <a:r>
              <a:rPr lang="en-US" sz="1800" dirty="0" err="1"/>
              <a:t>kaluar</a:t>
            </a:r>
            <a:r>
              <a:rPr lang="en-US" sz="1800" dirty="0"/>
              <a:t> me </a:t>
            </a:r>
            <a:r>
              <a:rPr lang="en-US" sz="1800" dirty="0" err="1"/>
              <a:t>klubin</a:t>
            </a:r>
            <a:r>
              <a:rPr lang="en-US" sz="1800" dirty="0"/>
              <a:t>.</a:t>
            </a:r>
          </a:p>
          <a:p>
            <a:pPr marL="57150" indent="-57150">
              <a:buFont typeface="Arial" pitchFamily="34" charset="0"/>
              <a:buChar char="•"/>
            </a:pPr>
            <a:r>
              <a:rPr lang="en-US" sz="1800" dirty="0" err="1"/>
              <a:t>Shperndani</a:t>
            </a:r>
            <a:r>
              <a:rPr lang="en-US" sz="1800" dirty="0"/>
              <a:t> </a:t>
            </a:r>
            <a:r>
              <a:rPr lang="en-US" sz="1800" dirty="0" err="1"/>
              <a:t>broshurat</a:t>
            </a:r>
            <a:r>
              <a:rPr lang="en-US" sz="1800" dirty="0"/>
              <a:t> </a:t>
            </a:r>
          </a:p>
          <a:p>
            <a:pPr marL="285750" lvl="2" indent="-57150">
              <a:buFont typeface="Arial" pitchFamily="34" charset="0"/>
              <a:buChar char="•"/>
            </a:pPr>
            <a:r>
              <a:rPr lang="en-US" dirty="0"/>
              <a:t>Rotary Basics 595-EN</a:t>
            </a:r>
          </a:p>
          <a:p>
            <a:pPr marL="285750" lvl="2" indent="-57150">
              <a:buFont typeface="Arial" pitchFamily="34" charset="0"/>
              <a:buChar char="•"/>
            </a:pPr>
            <a:r>
              <a:rPr lang="en-US" dirty="0"/>
              <a:t>This is Rotary 001-EN</a:t>
            </a:r>
          </a:p>
          <a:p>
            <a:pPr marL="285750" lvl="2" indent="-57150">
              <a:buFont typeface="Arial" pitchFamily="34" charset="0"/>
              <a:buChar char="•"/>
            </a:pPr>
            <a:r>
              <a:rPr lang="en-US" dirty="0"/>
              <a:t>What is Rotary 419-EN</a:t>
            </a:r>
          </a:p>
          <a:p>
            <a:pPr marL="57150" indent="-57150">
              <a:buFont typeface="Arial" pitchFamily="34" charset="0"/>
              <a:buChar char="•"/>
            </a:pPr>
            <a:r>
              <a:rPr lang="en-US" sz="1800" dirty="0" err="1"/>
              <a:t>Ftoni</a:t>
            </a:r>
            <a:r>
              <a:rPr lang="en-US" sz="1800" dirty="0"/>
              <a:t> </a:t>
            </a:r>
            <a:r>
              <a:rPr lang="en-US" sz="1800" dirty="0" err="1"/>
              <a:t>shoke</a:t>
            </a:r>
            <a:r>
              <a:rPr lang="en-US" sz="1800" dirty="0"/>
              <a:t>, </a:t>
            </a:r>
            <a:r>
              <a:rPr lang="en-US" sz="1800" dirty="0" err="1"/>
              <a:t>bashkepunetore</a:t>
            </a:r>
            <a:r>
              <a:rPr lang="en-US" sz="1800" dirty="0"/>
              <a:t> </a:t>
            </a:r>
            <a:r>
              <a:rPr lang="en-US" sz="1800" dirty="0" err="1"/>
              <a:t>dhe</a:t>
            </a:r>
            <a:r>
              <a:rPr lang="en-US" sz="1800" dirty="0"/>
              <a:t> </a:t>
            </a:r>
            <a:r>
              <a:rPr lang="en-US" sz="1800" dirty="0" err="1"/>
              <a:t>kolege</a:t>
            </a:r>
            <a:r>
              <a:rPr lang="en-US" sz="1800" dirty="0"/>
              <a:t> ne </a:t>
            </a:r>
            <a:r>
              <a:rPr lang="en-US" sz="1800" dirty="0" err="1"/>
              <a:t>takimet</a:t>
            </a:r>
            <a:r>
              <a:rPr lang="en-US" sz="1800" dirty="0"/>
              <a:t> </a:t>
            </a:r>
            <a:r>
              <a:rPr lang="en-US" sz="1800" dirty="0" err="1" smtClean="0"/>
              <a:t>tuaja</a:t>
            </a:r>
            <a:r>
              <a:rPr lang="en-US" sz="1800" dirty="0" smtClean="0"/>
              <a:t> </a:t>
            </a:r>
            <a:r>
              <a:rPr lang="en-US" sz="1800" dirty="0" err="1" smtClean="0"/>
              <a:t>javore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44450" y="4900863"/>
            <a:ext cx="6400800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 marL="57150" indent="-57150">
              <a:buFont typeface="Arial" pitchFamily="34" charset="0"/>
              <a:buChar char="•"/>
            </a:pPr>
            <a:r>
              <a:rPr lang="en-US" sz="1800" dirty="0" err="1" smtClean="0"/>
              <a:t>Ofroni</a:t>
            </a:r>
            <a:r>
              <a:rPr lang="en-US" sz="1800" dirty="0" smtClean="0"/>
              <a:t> </a:t>
            </a:r>
            <a:r>
              <a:rPr lang="en-US" sz="1800" dirty="0" err="1"/>
              <a:t>broshura</a:t>
            </a:r>
            <a:r>
              <a:rPr lang="en-US" sz="1800" dirty="0"/>
              <a:t> informative </a:t>
            </a:r>
            <a:r>
              <a:rPr lang="en-US" sz="1800" dirty="0" err="1"/>
              <a:t>te</a:t>
            </a:r>
            <a:r>
              <a:rPr lang="en-US" sz="1800" dirty="0"/>
              <a:t> </a:t>
            </a:r>
            <a:r>
              <a:rPr lang="en-US" sz="1800" dirty="0" err="1"/>
              <a:t>Historise</a:t>
            </a:r>
            <a:r>
              <a:rPr lang="en-US" sz="1800" dirty="0"/>
              <a:t> se </a:t>
            </a:r>
            <a:r>
              <a:rPr lang="en-US" sz="1800" dirty="0" err="1"/>
              <a:t>Rotarit</a:t>
            </a:r>
            <a:r>
              <a:rPr lang="en-US" sz="1800" dirty="0"/>
              <a:t>, </a:t>
            </a:r>
            <a:r>
              <a:rPr lang="en-US" sz="1800" dirty="0" err="1"/>
              <a:t>ato</a:t>
            </a:r>
            <a:r>
              <a:rPr lang="en-US" sz="1800" dirty="0"/>
              <a:t> </a:t>
            </a:r>
            <a:r>
              <a:rPr lang="en-US" sz="1800" dirty="0" err="1"/>
              <a:t>qe</a:t>
            </a:r>
            <a:r>
              <a:rPr lang="en-US" sz="1800" dirty="0"/>
              <a:t> </a:t>
            </a:r>
            <a:r>
              <a:rPr lang="en-US" sz="1800" dirty="0" err="1"/>
              <a:t>pershkruajne</a:t>
            </a:r>
            <a:r>
              <a:rPr lang="en-US" sz="1800" dirty="0"/>
              <a:t> </a:t>
            </a:r>
            <a:r>
              <a:rPr lang="en-US" sz="1800" dirty="0" err="1"/>
              <a:t>projekte</a:t>
            </a:r>
            <a:r>
              <a:rPr lang="en-US" sz="1800" dirty="0"/>
              <a:t> </a:t>
            </a:r>
            <a:r>
              <a:rPr lang="en-US" sz="1800" dirty="0" err="1"/>
              <a:t>aktuale</a:t>
            </a:r>
            <a:r>
              <a:rPr lang="en-US" sz="1800" dirty="0"/>
              <a:t> </a:t>
            </a:r>
            <a:r>
              <a:rPr lang="en-US" sz="1800" dirty="0" err="1"/>
              <a:t>si</a:t>
            </a:r>
            <a:r>
              <a:rPr lang="en-US" sz="1800" dirty="0"/>
              <a:t> </a:t>
            </a:r>
            <a:r>
              <a:rPr lang="en-US" sz="1800" dirty="0" err="1"/>
              <a:t>dhe</a:t>
            </a:r>
            <a:r>
              <a:rPr lang="en-US" sz="1800" dirty="0"/>
              <a:t> </a:t>
            </a:r>
            <a:r>
              <a:rPr lang="en-US" sz="1800" dirty="0" err="1"/>
              <a:t>evente</a:t>
            </a:r>
            <a:r>
              <a:rPr lang="en-US" sz="1800" dirty="0"/>
              <a:t> </a:t>
            </a:r>
            <a:r>
              <a:rPr lang="en-US" sz="1800" dirty="0" err="1"/>
              <a:t>sociale</a:t>
            </a:r>
            <a:endParaRPr lang="en-US" sz="1800" dirty="0"/>
          </a:p>
          <a:p>
            <a:pPr marL="57150" indent="-57150">
              <a:buFont typeface="Arial" pitchFamily="34" charset="0"/>
              <a:buChar char="•"/>
            </a:pPr>
            <a:r>
              <a:rPr lang="en-US" sz="1800" dirty="0" err="1"/>
              <a:t>Ftoni</a:t>
            </a:r>
            <a:r>
              <a:rPr lang="en-US" sz="1800" dirty="0"/>
              <a:t> </a:t>
            </a:r>
            <a:r>
              <a:rPr lang="en-US" sz="1800" dirty="0" err="1"/>
              <a:t>anetare</a:t>
            </a:r>
            <a:r>
              <a:rPr lang="en-US" sz="1800" dirty="0"/>
              <a:t> </a:t>
            </a:r>
            <a:r>
              <a:rPr lang="en-US" sz="1800" dirty="0" err="1"/>
              <a:t>potenciale</a:t>
            </a:r>
            <a:r>
              <a:rPr lang="en-US" sz="1800" dirty="0"/>
              <a:t> </a:t>
            </a:r>
            <a:r>
              <a:rPr lang="en-US" sz="1800" dirty="0" err="1"/>
              <a:t>te</a:t>
            </a:r>
            <a:r>
              <a:rPr lang="en-US" sz="1800" dirty="0"/>
              <a:t> </a:t>
            </a:r>
            <a:r>
              <a:rPr lang="en-US" sz="1800" dirty="0" err="1"/>
              <a:t>perfshihen</a:t>
            </a:r>
            <a:r>
              <a:rPr lang="en-US" sz="1800" dirty="0"/>
              <a:t> ne </a:t>
            </a:r>
            <a:r>
              <a:rPr lang="en-US" sz="1800" dirty="0" err="1"/>
              <a:t>aktivitet</a:t>
            </a:r>
            <a:r>
              <a:rPr lang="en-US" sz="1800" dirty="0"/>
              <a:t> e </a:t>
            </a:r>
            <a:r>
              <a:rPr lang="en-US" sz="1800" dirty="0" err="1"/>
              <a:t>rotarit</a:t>
            </a:r>
            <a:r>
              <a:rPr lang="en-US" sz="1800" dirty="0"/>
              <a:t> </a:t>
            </a:r>
            <a:r>
              <a:rPr lang="en-US" sz="1800" dirty="0" err="1"/>
              <a:t>ose</a:t>
            </a:r>
            <a:r>
              <a:rPr lang="en-US" sz="1800" dirty="0"/>
              <a:t> </a:t>
            </a:r>
            <a:r>
              <a:rPr lang="en-US" sz="1800" dirty="0" err="1"/>
              <a:t>projekte</a:t>
            </a:r>
            <a:r>
              <a:rPr lang="en-US" sz="1800" dirty="0"/>
              <a:t> </a:t>
            </a:r>
            <a:r>
              <a:rPr lang="en-US" sz="1800" dirty="0" err="1"/>
              <a:t>sherbimesh</a:t>
            </a:r>
            <a:endParaRPr lang="en-US" sz="1800" dirty="0"/>
          </a:p>
          <a:p>
            <a:pPr marL="57150" indent="-57150">
              <a:buFont typeface="Arial" pitchFamily="34" charset="0"/>
              <a:buChar char="•"/>
            </a:pPr>
            <a:r>
              <a:rPr lang="en-US" sz="1800" dirty="0" err="1"/>
              <a:t>Inkurajoni</a:t>
            </a:r>
            <a:r>
              <a:rPr lang="en-US" sz="1800" dirty="0"/>
              <a:t> </a:t>
            </a:r>
            <a:r>
              <a:rPr lang="en-US" sz="1800" dirty="0" err="1"/>
              <a:t>anetaret</a:t>
            </a:r>
            <a:r>
              <a:rPr lang="en-US" sz="1800" dirty="0"/>
              <a:t> </a:t>
            </a:r>
            <a:r>
              <a:rPr lang="en-US" sz="1800" dirty="0" err="1"/>
              <a:t>prespektive</a:t>
            </a:r>
            <a:r>
              <a:rPr lang="en-US" sz="1800" dirty="0"/>
              <a:t> </a:t>
            </a:r>
            <a:r>
              <a:rPr lang="en-US" sz="1800" dirty="0" err="1"/>
              <a:t>te</a:t>
            </a:r>
            <a:r>
              <a:rPr lang="en-US" sz="1800" dirty="0"/>
              <a:t> </a:t>
            </a:r>
            <a:r>
              <a:rPr lang="en-US" sz="1800" dirty="0" err="1"/>
              <a:t>shikojne</a:t>
            </a:r>
            <a:r>
              <a:rPr lang="en-US" sz="1800" dirty="0"/>
              <a:t> Web-in e RI </a:t>
            </a:r>
            <a:r>
              <a:rPr lang="en-US" sz="1800" dirty="0" err="1"/>
              <a:t>te</a:t>
            </a:r>
            <a:r>
              <a:rPr lang="en-US" sz="1800" dirty="0"/>
              <a:t> </a:t>
            </a:r>
            <a:r>
              <a:rPr lang="en-US" sz="1800" dirty="0" err="1"/>
              <a:t>shikojne</a:t>
            </a:r>
            <a:r>
              <a:rPr lang="en-US" sz="1800" dirty="0"/>
              <a:t> </a:t>
            </a:r>
            <a:r>
              <a:rPr lang="en-US" sz="1800" dirty="0" err="1"/>
              <a:t>vidion</a:t>
            </a:r>
            <a:r>
              <a:rPr lang="en-US" sz="1800" dirty="0"/>
              <a:t> e </a:t>
            </a:r>
            <a:r>
              <a:rPr lang="en-US" sz="1800" dirty="0" err="1"/>
              <a:t>anetaresimit</a:t>
            </a:r>
            <a:r>
              <a:rPr lang="en-US" sz="1800" dirty="0"/>
              <a:t>, </a:t>
            </a:r>
            <a:r>
              <a:rPr lang="en-US" sz="1800" dirty="0" err="1"/>
              <a:t>si</a:t>
            </a:r>
            <a:r>
              <a:rPr lang="en-US" sz="1800" dirty="0"/>
              <a:t> </a:t>
            </a:r>
            <a:r>
              <a:rPr lang="en-US" sz="1800" dirty="0" err="1"/>
              <a:t>dhe</a:t>
            </a:r>
            <a:r>
              <a:rPr lang="en-US" sz="1800" dirty="0"/>
              <a:t> </a:t>
            </a:r>
            <a:r>
              <a:rPr lang="en-US" sz="1800" dirty="0" err="1"/>
              <a:t>Formen</a:t>
            </a:r>
            <a:r>
              <a:rPr lang="en-US" sz="1800" dirty="0"/>
              <a:t> </a:t>
            </a:r>
            <a:r>
              <a:rPr lang="en-US" sz="1800" dirty="0" err="1"/>
              <a:t>Prespective</a:t>
            </a:r>
            <a:r>
              <a:rPr lang="en-US" sz="1800" dirty="0"/>
              <a:t> </a:t>
            </a:r>
            <a:r>
              <a:rPr lang="en-US" sz="1800" dirty="0" err="1"/>
              <a:t>te</a:t>
            </a:r>
            <a:r>
              <a:rPr lang="en-US" sz="1800" dirty="0"/>
              <a:t> </a:t>
            </a:r>
            <a:r>
              <a:rPr lang="en-US" sz="1800" dirty="0" err="1"/>
              <a:t>Anetaresimit</a:t>
            </a:r>
            <a:r>
              <a:rPr lang="en-US" sz="1800" dirty="0"/>
              <a:t>  </a:t>
            </a:r>
            <a:r>
              <a:rPr lang="en-US" sz="1800" b="1" dirty="0">
                <a:solidFill>
                  <a:srgbClr val="0070C0"/>
                </a:solidFill>
              </a:rPr>
              <a:t>www.rotary.org/membershipreferral</a:t>
            </a:r>
          </a:p>
        </p:txBody>
      </p:sp>
    </p:spTree>
    <p:extLst>
      <p:ext uri="{BB962C8B-B14F-4D97-AF65-F5344CB8AC3E}">
        <p14:creationId xmlns:p14="http://schemas.microsoft.com/office/powerpoint/2010/main" val="179287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4845" r="25238" b="7775"/>
          <a:stretch/>
        </p:blipFill>
        <p:spPr bwMode="auto">
          <a:xfrm>
            <a:off x="3429000" y="533400"/>
            <a:ext cx="2819400" cy="350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57400" y="70898"/>
            <a:ext cx="33528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smtClean="0"/>
              <a:t>Me </a:t>
            </a:r>
            <a:r>
              <a:rPr lang="en-US" sz="1400" dirty="0" err="1" smtClean="0"/>
              <a:t>nje</a:t>
            </a:r>
            <a:r>
              <a:rPr lang="en-US" sz="1400" dirty="0" smtClean="0"/>
              <a:t> here </a:t>
            </a:r>
            <a:r>
              <a:rPr lang="en-US" sz="1400" dirty="0" err="1" smtClean="0"/>
              <a:t>sapo</a:t>
            </a:r>
            <a:r>
              <a:rPr lang="en-US" sz="1400" dirty="0" smtClean="0"/>
              <a:t> </a:t>
            </a:r>
            <a:r>
              <a:rPr lang="en-US" sz="1400" dirty="0" err="1" smtClean="0"/>
              <a:t>nje</a:t>
            </a:r>
            <a:r>
              <a:rPr lang="en-US" sz="1400" dirty="0" smtClean="0"/>
              <a:t> </a:t>
            </a:r>
            <a:r>
              <a:rPr lang="en-US" sz="1400" dirty="0" err="1" smtClean="0"/>
              <a:t>anetar</a:t>
            </a:r>
            <a:r>
              <a:rPr lang="en-US" sz="1400" dirty="0" smtClean="0"/>
              <a:t> me </a:t>
            </a:r>
            <a:r>
              <a:rPr lang="en-US" sz="1400" dirty="0" err="1" smtClean="0"/>
              <a:t>prespektive</a:t>
            </a:r>
            <a:endParaRPr lang="en-US" sz="1400" dirty="0" smtClean="0"/>
          </a:p>
          <a:p>
            <a:r>
              <a:rPr lang="en-US" sz="1400" dirty="0" err="1" smtClean="0"/>
              <a:t>paraqet</a:t>
            </a:r>
            <a:r>
              <a:rPr lang="en-US" sz="1400" dirty="0" smtClean="0"/>
              <a:t> </a:t>
            </a:r>
            <a:r>
              <a:rPr lang="en-US" sz="1400" dirty="0" err="1" smtClean="0"/>
              <a:t>interesin</a:t>
            </a:r>
            <a:r>
              <a:rPr lang="en-US" sz="1400" dirty="0" smtClean="0"/>
              <a:t> per </a:t>
            </a:r>
            <a:r>
              <a:rPr lang="en-US" sz="1400" dirty="0" err="1" smtClean="0"/>
              <a:t>anetaresim</a:t>
            </a:r>
            <a:endParaRPr lang="en-US" sz="1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0" y="534117"/>
            <a:ext cx="3429000" cy="34470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 marL="57150" indent="-57150">
              <a:buFont typeface="Arial" pitchFamily="34" charset="0"/>
              <a:buChar char="•"/>
            </a:pPr>
            <a:r>
              <a:rPr lang="en-US" sz="1600" dirty="0" err="1" smtClean="0"/>
              <a:t>Plotesoni</a:t>
            </a:r>
            <a:r>
              <a:rPr lang="en-US" sz="1600" dirty="0" smtClean="0"/>
              <a:t> </a:t>
            </a:r>
            <a:r>
              <a:rPr lang="en-US" sz="1600" b="1" dirty="0" err="1"/>
              <a:t>P</a:t>
            </a:r>
            <a:r>
              <a:rPr lang="en-US" sz="1600" b="1" dirty="0" err="1" smtClean="0"/>
              <a:t>jesen</a:t>
            </a:r>
            <a:r>
              <a:rPr lang="en-US" sz="1600" b="1" dirty="0" smtClean="0"/>
              <a:t> A</a:t>
            </a:r>
            <a:r>
              <a:rPr lang="en-US" sz="1600" dirty="0" smtClean="0"/>
              <a:t> </a:t>
            </a:r>
            <a:r>
              <a:rPr lang="en-US" sz="1600" dirty="0" err="1" smtClean="0"/>
              <a:t>te</a:t>
            </a:r>
            <a:r>
              <a:rPr lang="en-US" sz="1600" dirty="0" smtClean="0"/>
              <a:t> </a:t>
            </a:r>
            <a:r>
              <a:rPr lang="en-US" sz="1600" dirty="0" err="1" smtClean="0"/>
              <a:t>Formes</a:t>
            </a:r>
            <a:r>
              <a:rPr lang="en-US" sz="1600" dirty="0" smtClean="0"/>
              <a:t> se </a:t>
            </a:r>
            <a:r>
              <a:rPr lang="en-US" sz="1600" dirty="0" err="1" smtClean="0"/>
              <a:t>Propozimit</a:t>
            </a:r>
            <a:r>
              <a:rPr lang="en-US" sz="1600" dirty="0" smtClean="0"/>
              <a:t> </a:t>
            </a:r>
            <a:r>
              <a:rPr lang="en-US" sz="1600" dirty="0" err="1" smtClean="0"/>
              <a:t>te</a:t>
            </a:r>
            <a:r>
              <a:rPr lang="en-US" sz="1600" dirty="0" smtClean="0"/>
              <a:t> </a:t>
            </a:r>
            <a:r>
              <a:rPr lang="en-US" sz="1600" dirty="0" err="1" smtClean="0"/>
              <a:t>nje</a:t>
            </a:r>
            <a:r>
              <a:rPr lang="en-US" sz="1600" dirty="0" smtClean="0"/>
              <a:t> </a:t>
            </a:r>
            <a:r>
              <a:rPr lang="en-US" sz="1600" dirty="0" err="1" smtClean="0"/>
              <a:t>Anetari</a:t>
            </a:r>
            <a:r>
              <a:rPr lang="en-US" sz="1600" dirty="0" smtClean="0"/>
              <a:t> </a:t>
            </a:r>
            <a:r>
              <a:rPr lang="en-US" sz="1600" dirty="0" err="1" smtClean="0"/>
              <a:t>jepjani</a:t>
            </a:r>
            <a:r>
              <a:rPr lang="en-US" sz="1600" dirty="0" smtClean="0"/>
              <a:t> </a:t>
            </a:r>
            <a:r>
              <a:rPr lang="en-US" sz="1600" dirty="0" err="1" smtClean="0"/>
              <a:t>sekreatrit</a:t>
            </a:r>
            <a:r>
              <a:rPr lang="en-US" sz="1600" dirty="0" smtClean="0"/>
              <a:t> </a:t>
            </a:r>
            <a:r>
              <a:rPr lang="en-US" sz="1600" dirty="0" err="1" smtClean="0"/>
              <a:t>te</a:t>
            </a:r>
            <a:r>
              <a:rPr lang="en-US" sz="1600" dirty="0" smtClean="0"/>
              <a:t> </a:t>
            </a:r>
            <a:r>
              <a:rPr lang="en-US" sz="1600" dirty="0" err="1" smtClean="0"/>
              <a:t>klubit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cili</a:t>
            </a:r>
            <a:r>
              <a:rPr lang="en-US" sz="1600" dirty="0" smtClean="0"/>
              <a:t> e </a:t>
            </a:r>
            <a:r>
              <a:rPr lang="en-US" sz="1600" dirty="0" err="1" smtClean="0"/>
              <a:t>paraqet</a:t>
            </a:r>
            <a:r>
              <a:rPr lang="en-US" sz="1600" dirty="0" smtClean="0"/>
              <a:t> </a:t>
            </a:r>
            <a:r>
              <a:rPr lang="en-US" sz="1600" dirty="0" err="1" smtClean="0"/>
              <a:t>ke</a:t>
            </a:r>
            <a:r>
              <a:rPr lang="en-US" sz="1600" dirty="0" smtClean="0"/>
              <a:t> </a:t>
            </a:r>
            <a:r>
              <a:rPr lang="en-US" sz="1600" dirty="0" err="1" smtClean="0"/>
              <a:t>Bordi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Drejtoreve</a:t>
            </a:r>
            <a:r>
              <a:rPr lang="en-US" sz="1600" dirty="0" smtClean="0"/>
              <a:t>  </a:t>
            </a:r>
            <a:r>
              <a:rPr lang="en-US" sz="1600" dirty="0" err="1" smtClean="0"/>
              <a:t>te</a:t>
            </a:r>
            <a:r>
              <a:rPr lang="en-US" sz="1600" dirty="0" smtClean="0"/>
              <a:t> </a:t>
            </a:r>
            <a:r>
              <a:rPr lang="en-US" sz="1600" dirty="0" err="1" smtClean="0"/>
              <a:t>Klubit</a:t>
            </a:r>
            <a:r>
              <a:rPr lang="en-US" sz="1600" dirty="0" smtClean="0"/>
              <a:t>. </a:t>
            </a:r>
            <a:r>
              <a:rPr lang="en-US" sz="1600" dirty="0" err="1" smtClean="0"/>
              <a:t>Ju</a:t>
            </a:r>
            <a:r>
              <a:rPr lang="en-US" sz="1600" dirty="0" smtClean="0"/>
              <a:t> </a:t>
            </a:r>
            <a:r>
              <a:rPr lang="en-US" sz="1600" dirty="0" err="1" smtClean="0"/>
              <a:t>kujtoj</a:t>
            </a:r>
            <a:r>
              <a:rPr lang="en-US" sz="1600" dirty="0" smtClean="0"/>
              <a:t> </a:t>
            </a:r>
            <a:r>
              <a:rPr lang="en-US" sz="1600" dirty="0" err="1" smtClean="0"/>
              <a:t>qe</a:t>
            </a:r>
            <a:r>
              <a:rPr lang="en-US" sz="1600" dirty="0" smtClean="0"/>
              <a:t> </a:t>
            </a:r>
            <a:r>
              <a:rPr lang="en-US" sz="1600" dirty="0" err="1" smtClean="0"/>
              <a:t>nuk</a:t>
            </a:r>
            <a:r>
              <a:rPr lang="en-US" sz="1600" dirty="0" smtClean="0"/>
              <a:t> </a:t>
            </a:r>
            <a:r>
              <a:rPr lang="en-US" sz="1600" dirty="0" err="1" smtClean="0"/>
              <a:t>duhet</a:t>
            </a:r>
            <a:r>
              <a:rPr lang="en-US" sz="1600" dirty="0" smtClean="0"/>
              <a:t> </a:t>
            </a:r>
            <a:r>
              <a:rPr lang="en-US" sz="1600" dirty="0" err="1" smtClean="0"/>
              <a:t>njoftuar</a:t>
            </a:r>
            <a:r>
              <a:rPr lang="en-US" sz="1600" dirty="0" smtClean="0"/>
              <a:t> </a:t>
            </a:r>
            <a:r>
              <a:rPr lang="en-US" sz="1600" dirty="0" err="1" smtClean="0"/>
              <a:t>anetari</a:t>
            </a:r>
            <a:r>
              <a:rPr lang="en-US" sz="1600" dirty="0" smtClean="0"/>
              <a:t> </a:t>
            </a:r>
            <a:r>
              <a:rPr lang="en-US" sz="1600" dirty="0" err="1" smtClean="0"/>
              <a:t>prespektive</a:t>
            </a:r>
            <a:r>
              <a:rPr lang="en-US" sz="1600" dirty="0" smtClean="0"/>
              <a:t> </a:t>
            </a:r>
            <a:r>
              <a:rPr lang="en-US" sz="1600" dirty="0" err="1" smtClean="0"/>
              <a:t>deri</a:t>
            </a:r>
            <a:r>
              <a:rPr lang="en-US" sz="1600" dirty="0" smtClean="0"/>
              <a:t> </a:t>
            </a:r>
            <a:r>
              <a:rPr lang="en-US" sz="1600" dirty="0" err="1" smtClean="0"/>
              <a:t>sa</a:t>
            </a:r>
            <a:r>
              <a:rPr lang="en-US" sz="1600" dirty="0" smtClean="0"/>
              <a:t> </a:t>
            </a:r>
            <a:r>
              <a:rPr lang="en-US" sz="1600" dirty="0" err="1" smtClean="0"/>
              <a:t>bordi</a:t>
            </a:r>
            <a:r>
              <a:rPr lang="en-US" sz="1600" dirty="0" smtClean="0"/>
              <a:t> ta </a:t>
            </a:r>
            <a:r>
              <a:rPr lang="en-US" sz="1600" dirty="0" err="1" smtClean="0"/>
              <a:t>aprovoje</a:t>
            </a:r>
            <a:r>
              <a:rPr lang="en-US" sz="1600" dirty="0" smtClean="0"/>
              <a:t> ate.</a:t>
            </a:r>
            <a:endParaRPr lang="en-US" sz="1600" dirty="0"/>
          </a:p>
          <a:p>
            <a:pPr marL="57150" indent="-57150">
              <a:buFont typeface="Arial" pitchFamily="34" charset="0"/>
              <a:buChar char="•"/>
            </a:pPr>
            <a:r>
              <a:rPr lang="en-US" sz="1600" dirty="0" err="1" smtClean="0"/>
              <a:t>Prisni</a:t>
            </a:r>
            <a:r>
              <a:rPr lang="en-US" sz="1600" dirty="0" smtClean="0"/>
              <a:t> </a:t>
            </a:r>
            <a:r>
              <a:rPr lang="en-US" sz="1600" dirty="0" err="1" smtClean="0"/>
              <a:t>deri</a:t>
            </a:r>
            <a:r>
              <a:rPr lang="en-US" sz="1600" dirty="0" smtClean="0"/>
              <a:t> </a:t>
            </a:r>
            <a:r>
              <a:rPr lang="en-US" sz="1600" dirty="0" err="1" smtClean="0"/>
              <a:t>sa</a:t>
            </a:r>
            <a:r>
              <a:rPr lang="en-US" sz="1600" dirty="0" smtClean="0"/>
              <a:t> </a:t>
            </a:r>
            <a:r>
              <a:rPr lang="en-US" sz="1600" dirty="0" err="1" smtClean="0"/>
              <a:t>Sekretari</a:t>
            </a:r>
            <a:r>
              <a:rPr lang="en-US" sz="1600" dirty="0" smtClean="0"/>
              <a:t> I </a:t>
            </a:r>
            <a:r>
              <a:rPr lang="en-US" sz="1600" dirty="0" err="1" smtClean="0"/>
              <a:t>klubit</a:t>
            </a:r>
            <a:r>
              <a:rPr lang="en-US" sz="1600" dirty="0" smtClean="0"/>
              <a:t> </a:t>
            </a:r>
            <a:r>
              <a:rPr lang="en-US" sz="1600" dirty="0" err="1" smtClean="0"/>
              <a:t>tju</a:t>
            </a:r>
            <a:r>
              <a:rPr lang="en-US" sz="1600" dirty="0" smtClean="0"/>
              <a:t> </a:t>
            </a:r>
            <a:r>
              <a:rPr lang="en-US" sz="1600" dirty="0" err="1" smtClean="0"/>
              <a:t>njoftoje</a:t>
            </a:r>
            <a:r>
              <a:rPr lang="en-US" sz="1600" dirty="0" smtClean="0"/>
              <a:t> </a:t>
            </a:r>
            <a:r>
              <a:rPr lang="en-US" sz="1600" dirty="0" err="1" smtClean="0"/>
              <a:t>Ju</a:t>
            </a:r>
            <a:r>
              <a:rPr lang="en-US" sz="1600" dirty="0" smtClean="0"/>
              <a:t> </a:t>
            </a:r>
            <a:r>
              <a:rPr lang="en-US" sz="1600" dirty="0" err="1" smtClean="0"/>
              <a:t>mbi</a:t>
            </a:r>
            <a:r>
              <a:rPr lang="en-US" sz="1600" dirty="0" smtClean="0"/>
              <a:t> </a:t>
            </a:r>
            <a:r>
              <a:rPr lang="en-US" sz="1600" dirty="0" err="1" smtClean="0"/>
              <a:t>vendimin</a:t>
            </a:r>
            <a:r>
              <a:rPr lang="en-US" sz="1600" dirty="0" smtClean="0"/>
              <a:t> e </a:t>
            </a:r>
            <a:r>
              <a:rPr lang="en-US" sz="1600" dirty="0" err="1" smtClean="0"/>
              <a:t>Bordit</a:t>
            </a:r>
            <a:r>
              <a:rPr lang="en-US" sz="1600" dirty="0" smtClean="0"/>
              <a:t>, I </a:t>
            </a:r>
            <a:r>
              <a:rPr lang="en-US" sz="1600" dirty="0" err="1" smtClean="0"/>
              <a:t>cili</a:t>
            </a:r>
            <a:r>
              <a:rPr lang="en-US" sz="1600" dirty="0" smtClean="0"/>
              <a:t> </a:t>
            </a:r>
            <a:r>
              <a:rPr lang="en-US" sz="1600" dirty="0" err="1" smtClean="0"/>
              <a:t>duhet</a:t>
            </a:r>
            <a:r>
              <a:rPr lang="en-US" sz="1600" dirty="0" smtClean="0"/>
              <a:t> </a:t>
            </a:r>
            <a:r>
              <a:rPr lang="en-US" sz="1600" dirty="0" err="1" smtClean="0"/>
              <a:t>te</a:t>
            </a:r>
            <a:r>
              <a:rPr lang="en-US" sz="1600" dirty="0" smtClean="0"/>
              <a:t> </a:t>
            </a:r>
            <a:r>
              <a:rPr lang="en-US" sz="1600" dirty="0" err="1" smtClean="0"/>
              <a:t>realizohet</a:t>
            </a:r>
            <a:r>
              <a:rPr lang="en-US" sz="1600" dirty="0" smtClean="0"/>
              <a:t> </a:t>
            </a:r>
            <a:r>
              <a:rPr lang="en-US" sz="1600" dirty="0" err="1" smtClean="0"/>
              <a:t>brenda</a:t>
            </a:r>
            <a:r>
              <a:rPr lang="en-US" sz="1600" dirty="0" smtClean="0"/>
              <a:t> </a:t>
            </a:r>
            <a:r>
              <a:rPr lang="en-US" sz="1600" dirty="0" err="1" smtClean="0"/>
              <a:t>nje</a:t>
            </a:r>
            <a:r>
              <a:rPr lang="en-US" sz="1600" dirty="0" smtClean="0"/>
              <a:t> </a:t>
            </a:r>
            <a:r>
              <a:rPr lang="en-US" sz="1600" dirty="0" err="1" smtClean="0"/>
              <a:t>periudhe</a:t>
            </a:r>
            <a:r>
              <a:rPr lang="en-US" sz="1600" dirty="0" smtClean="0"/>
              <a:t> 30 </a:t>
            </a:r>
            <a:r>
              <a:rPr lang="en-US" sz="1600" dirty="0" err="1" smtClean="0"/>
              <a:t>ditore</a:t>
            </a:r>
            <a:r>
              <a:rPr lang="en-US" sz="1600" dirty="0" smtClean="0"/>
              <a:t> </a:t>
            </a:r>
            <a:r>
              <a:rPr lang="en-US" sz="1600" dirty="0" err="1" smtClean="0"/>
              <a:t>nga</a:t>
            </a:r>
            <a:r>
              <a:rPr lang="en-US" sz="1600" dirty="0" smtClean="0"/>
              <a:t> </a:t>
            </a:r>
            <a:r>
              <a:rPr lang="en-US" sz="1600" dirty="0" err="1" smtClean="0"/>
              <a:t>dita</a:t>
            </a:r>
            <a:r>
              <a:rPr lang="en-US" sz="1600" dirty="0" smtClean="0"/>
              <a:t> e </a:t>
            </a:r>
            <a:r>
              <a:rPr lang="en-US" sz="1600" dirty="0" err="1" smtClean="0"/>
              <a:t>kerkeses</a:t>
            </a:r>
            <a:r>
              <a:rPr lang="en-US" sz="1600" dirty="0" smtClean="0"/>
              <a:t>. </a:t>
            </a:r>
            <a:r>
              <a:rPr lang="en-US" sz="1600" dirty="0" err="1" smtClean="0"/>
              <a:t>Mbasi</a:t>
            </a:r>
            <a:r>
              <a:rPr lang="en-US" sz="1600" dirty="0" smtClean="0"/>
              <a:t> </a:t>
            </a:r>
            <a:r>
              <a:rPr lang="en-US" sz="1600" dirty="0" err="1" smtClean="0"/>
              <a:t>Bordi</a:t>
            </a:r>
            <a:r>
              <a:rPr lang="en-US" sz="1600" dirty="0" smtClean="0"/>
              <a:t> I </a:t>
            </a:r>
            <a:r>
              <a:rPr lang="en-US" sz="1600" dirty="0" err="1" smtClean="0"/>
              <a:t>Klubit</a:t>
            </a:r>
            <a:r>
              <a:rPr lang="en-US" sz="1600" dirty="0" smtClean="0"/>
              <a:t> </a:t>
            </a:r>
            <a:r>
              <a:rPr lang="en-US" sz="1600" dirty="0" err="1" smtClean="0"/>
              <a:t>Aprovon</a:t>
            </a:r>
            <a:r>
              <a:rPr lang="en-US" sz="1600" dirty="0" smtClean="0"/>
              <a:t> </a:t>
            </a:r>
            <a:r>
              <a:rPr lang="en-US" sz="1600" dirty="0" err="1" smtClean="0"/>
              <a:t>kanditaturen</a:t>
            </a:r>
            <a:r>
              <a:rPr lang="en-US" sz="1600" dirty="0" smtClean="0"/>
              <a:t>:</a:t>
            </a:r>
          </a:p>
          <a:p>
            <a:pPr marL="57150" indent="-57150">
              <a:buFont typeface="Arial" pitchFamily="34" charset="0"/>
              <a:buChar char="•"/>
            </a:pPr>
            <a:r>
              <a:rPr lang="en-US" sz="1600" dirty="0" err="1" smtClean="0"/>
              <a:t>Rregulloni</a:t>
            </a:r>
            <a:r>
              <a:rPr lang="en-US" sz="1600" dirty="0" smtClean="0"/>
              <a:t> </a:t>
            </a:r>
            <a:r>
              <a:rPr lang="en-US" sz="1600" dirty="0" err="1" smtClean="0"/>
              <a:t>nje</a:t>
            </a:r>
            <a:r>
              <a:rPr lang="en-US" sz="1600" dirty="0" smtClean="0"/>
              <a:t> </a:t>
            </a:r>
            <a:r>
              <a:rPr lang="en-US" sz="1600" dirty="0" err="1" smtClean="0"/>
              <a:t>sesion</a:t>
            </a:r>
            <a:r>
              <a:rPr lang="en-US" sz="1600" dirty="0" smtClean="0"/>
              <a:t> </a:t>
            </a:r>
            <a:r>
              <a:rPr lang="en-US" sz="1600" dirty="0" err="1" smtClean="0"/>
              <a:t>informues</a:t>
            </a:r>
            <a:r>
              <a:rPr lang="en-US" sz="1600" dirty="0" smtClean="0"/>
              <a:t> per </a:t>
            </a:r>
            <a:r>
              <a:rPr lang="en-US" sz="1600" dirty="0" err="1" smtClean="0"/>
              <a:t>anetarin</a:t>
            </a:r>
            <a:r>
              <a:rPr lang="en-US" sz="1600" dirty="0" smtClean="0"/>
              <a:t> e </a:t>
            </a:r>
            <a:r>
              <a:rPr lang="en-US" sz="1600" dirty="0" err="1" smtClean="0"/>
              <a:t>propozuar</a:t>
            </a:r>
            <a:r>
              <a:rPr lang="en-US" sz="1600" dirty="0" smtClean="0"/>
              <a:t> </a:t>
            </a:r>
            <a:r>
              <a:rPr lang="en-US" sz="1600" dirty="0" err="1" smtClean="0"/>
              <a:t>ose</a:t>
            </a:r>
            <a:r>
              <a:rPr lang="en-US" sz="1600" dirty="0" smtClean="0"/>
              <a:t> </a:t>
            </a:r>
            <a:r>
              <a:rPr lang="en-US" sz="1600" dirty="0" err="1" smtClean="0"/>
              <a:t>beni</a:t>
            </a:r>
            <a:r>
              <a:rPr lang="en-US" sz="1600" dirty="0" smtClean="0"/>
              <a:t> </a:t>
            </a:r>
            <a:r>
              <a:rPr lang="en-US" sz="1600" dirty="0" err="1" smtClean="0"/>
              <a:t>klubin</a:t>
            </a:r>
            <a:r>
              <a:rPr lang="en-US" sz="1600" dirty="0" smtClean="0"/>
              <a:t> </a:t>
            </a:r>
            <a:r>
              <a:rPr lang="en-US" sz="1600" dirty="0" err="1" smtClean="0"/>
              <a:t>te</a:t>
            </a:r>
            <a:r>
              <a:rPr lang="en-US" sz="1600" dirty="0" smtClean="0"/>
              <a:t> </a:t>
            </a:r>
            <a:r>
              <a:rPr lang="en-US" sz="1600" dirty="0" err="1" smtClean="0"/>
              <a:t>realizoje</a:t>
            </a:r>
            <a:r>
              <a:rPr lang="en-US" sz="1600" dirty="0" smtClean="0"/>
              <a:t> </a:t>
            </a:r>
            <a:r>
              <a:rPr lang="en-US" sz="1600" dirty="0" err="1" smtClean="0"/>
              <a:t>nje</a:t>
            </a:r>
            <a:r>
              <a:rPr lang="en-US" sz="1600" dirty="0" smtClean="0"/>
              <a:t> </a:t>
            </a:r>
            <a:r>
              <a:rPr lang="en-US" sz="1600" dirty="0" err="1" smtClean="0"/>
              <a:t>te</a:t>
            </a:r>
            <a:r>
              <a:rPr lang="en-US" sz="1600" dirty="0" smtClean="0"/>
              <a:t> </a:t>
            </a:r>
            <a:r>
              <a:rPr lang="en-US" sz="1600" dirty="0" err="1" smtClean="0"/>
              <a:t>tille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0" y="-9156"/>
            <a:ext cx="17910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Stadi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II-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903345"/>
            <a:ext cx="6477000" cy="26468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 marL="57150" indent="-57150">
              <a:buFont typeface="Arial" pitchFamily="34" charset="0"/>
              <a:buChar char="•"/>
            </a:pPr>
            <a:r>
              <a:rPr lang="en-US" sz="1600" dirty="0" err="1" smtClean="0"/>
              <a:t>Kerkojini</a:t>
            </a:r>
            <a:r>
              <a:rPr lang="en-US" sz="1600" dirty="0" smtClean="0"/>
              <a:t> </a:t>
            </a:r>
            <a:r>
              <a:rPr lang="en-US" sz="1600" dirty="0" err="1" smtClean="0"/>
              <a:t>anetarit</a:t>
            </a:r>
            <a:r>
              <a:rPr lang="en-US" sz="1600" dirty="0" smtClean="0"/>
              <a:t> </a:t>
            </a:r>
            <a:r>
              <a:rPr lang="en-US" sz="1600" dirty="0" err="1" smtClean="0"/>
              <a:t>te</a:t>
            </a:r>
            <a:r>
              <a:rPr lang="en-US" sz="1600" dirty="0" smtClean="0"/>
              <a:t> </a:t>
            </a:r>
            <a:r>
              <a:rPr lang="en-US" sz="1600" dirty="0" err="1" smtClean="0"/>
              <a:t>propozuar</a:t>
            </a:r>
            <a:r>
              <a:rPr lang="en-US" sz="1600" dirty="0" smtClean="0"/>
              <a:t>  </a:t>
            </a:r>
            <a:r>
              <a:rPr lang="en-US" sz="1600" dirty="0" err="1" smtClean="0"/>
              <a:t>te</a:t>
            </a:r>
            <a:r>
              <a:rPr lang="en-US" sz="1600" dirty="0" smtClean="0"/>
              <a:t> </a:t>
            </a:r>
            <a:r>
              <a:rPr lang="en-US" sz="1600" dirty="0" err="1" smtClean="0"/>
              <a:t>plotesoje</a:t>
            </a:r>
            <a:r>
              <a:rPr lang="en-US" sz="1600" dirty="0" smtClean="0"/>
              <a:t> </a:t>
            </a:r>
            <a:r>
              <a:rPr lang="en-US" sz="1600" dirty="0" err="1" smtClean="0"/>
              <a:t>dhe</a:t>
            </a:r>
            <a:r>
              <a:rPr lang="en-US" sz="1600" dirty="0" smtClean="0"/>
              <a:t> </a:t>
            </a:r>
            <a:r>
              <a:rPr lang="en-US" sz="1600" dirty="0" err="1" smtClean="0"/>
              <a:t>firmose</a:t>
            </a:r>
            <a:r>
              <a:rPr lang="en-US" sz="1600" dirty="0" smtClean="0"/>
              <a:t> </a:t>
            </a:r>
            <a:r>
              <a:rPr lang="en-US" sz="1600" b="1" dirty="0" err="1" smtClean="0"/>
              <a:t>Pjesen</a:t>
            </a:r>
            <a:r>
              <a:rPr lang="en-US" sz="1600" b="1" dirty="0" smtClean="0"/>
              <a:t> B</a:t>
            </a:r>
            <a:r>
              <a:rPr lang="en-US" sz="1600" dirty="0" smtClean="0"/>
              <a:t> </a:t>
            </a:r>
            <a:r>
              <a:rPr lang="en-US" sz="1600" dirty="0" err="1" smtClean="0"/>
              <a:t>te</a:t>
            </a:r>
            <a:r>
              <a:rPr lang="en-US" sz="1600" dirty="0" smtClean="0"/>
              <a:t> </a:t>
            </a:r>
            <a:r>
              <a:rPr lang="en-US" sz="1600" dirty="0" err="1" smtClean="0"/>
              <a:t>formes</a:t>
            </a:r>
            <a:r>
              <a:rPr lang="en-US" sz="1600" dirty="0" smtClean="0"/>
              <a:t> se </a:t>
            </a:r>
            <a:r>
              <a:rPr lang="en-US" sz="1600" dirty="0" err="1" smtClean="0"/>
              <a:t>propozimit</a:t>
            </a:r>
            <a:r>
              <a:rPr lang="en-US" sz="1600" dirty="0" smtClean="0"/>
              <a:t>. </a:t>
            </a:r>
            <a:r>
              <a:rPr lang="en-US" sz="1600" dirty="0" err="1" smtClean="0"/>
              <a:t>Kthejeni</a:t>
            </a:r>
            <a:r>
              <a:rPr lang="en-US" sz="1600" dirty="0" smtClean="0"/>
              <a:t> </a:t>
            </a:r>
            <a:r>
              <a:rPr lang="en-US" sz="1600" dirty="0" err="1" smtClean="0"/>
              <a:t>formen</a:t>
            </a:r>
            <a:r>
              <a:rPr lang="en-US" sz="1600" dirty="0" smtClean="0"/>
              <a:t> </a:t>
            </a:r>
            <a:r>
              <a:rPr lang="en-US" sz="1600" dirty="0" err="1" smtClean="0"/>
              <a:t>ke</a:t>
            </a:r>
            <a:r>
              <a:rPr lang="en-US" sz="1600" dirty="0" smtClean="0"/>
              <a:t> </a:t>
            </a:r>
            <a:r>
              <a:rPr lang="en-US" sz="1600" dirty="0" err="1" smtClean="0"/>
              <a:t>sekretari</a:t>
            </a:r>
            <a:r>
              <a:rPr lang="en-US" sz="1600" dirty="0" smtClean="0"/>
              <a:t> I </a:t>
            </a:r>
            <a:r>
              <a:rPr lang="en-US" sz="1600" dirty="0" err="1" smtClean="0"/>
              <a:t>klubit</a:t>
            </a:r>
            <a:r>
              <a:rPr lang="en-US" sz="1600" dirty="0" smtClean="0"/>
              <a:t>.</a:t>
            </a:r>
            <a:endParaRPr lang="en-US" sz="1600" dirty="0"/>
          </a:p>
          <a:p>
            <a:pPr marL="57150" indent="-57150">
              <a:buFont typeface="Arial" pitchFamily="34" charset="0"/>
              <a:buChar char="•"/>
            </a:pPr>
            <a:r>
              <a:rPr lang="en-US" sz="1600" dirty="0" err="1" smtClean="0"/>
              <a:t>Publikoni</a:t>
            </a:r>
            <a:r>
              <a:rPr lang="en-US" sz="1600" dirty="0" smtClean="0"/>
              <a:t> </a:t>
            </a:r>
            <a:r>
              <a:rPr lang="en-US" sz="1600" dirty="0" err="1" smtClean="0"/>
              <a:t>emrin</a:t>
            </a:r>
            <a:r>
              <a:rPr lang="en-US" sz="1600" dirty="0" smtClean="0"/>
              <a:t> e </a:t>
            </a:r>
            <a:r>
              <a:rPr lang="en-US" sz="1600" dirty="0" err="1" smtClean="0"/>
              <a:t>te</a:t>
            </a:r>
            <a:r>
              <a:rPr lang="en-US" sz="1600" dirty="0" smtClean="0"/>
              <a:t> </a:t>
            </a:r>
            <a:r>
              <a:rPr lang="en-US" sz="1600" dirty="0" err="1" smtClean="0"/>
              <a:t>propozuarit</a:t>
            </a:r>
            <a:r>
              <a:rPr lang="en-US" sz="1600" dirty="0" smtClean="0"/>
              <a:t> </a:t>
            </a:r>
            <a:r>
              <a:rPr lang="en-US" sz="1600" dirty="0" err="1" smtClean="0"/>
              <a:t>dhe</a:t>
            </a:r>
            <a:r>
              <a:rPr lang="en-US" sz="1600" dirty="0" smtClean="0"/>
              <a:t> </a:t>
            </a:r>
            <a:r>
              <a:rPr lang="en-US" sz="1600" dirty="0" err="1" smtClean="0"/>
              <a:t>klasifikimin</a:t>
            </a:r>
            <a:r>
              <a:rPr lang="en-US" sz="1600" dirty="0" smtClean="0"/>
              <a:t> e </a:t>
            </a:r>
            <a:r>
              <a:rPr lang="en-US" sz="1600" dirty="0" err="1" smtClean="0"/>
              <a:t>tij</a:t>
            </a:r>
            <a:r>
              <a:rPr lang="en-US" sz="1600" dirty="0" smtClean="0"/>
              <a:t> ne </a:t>
            </a:r>
            <a:r>
              <a:rPr lang="en-US" sz="1600" dirty="0" err="1" smtClean="0"/>
              <a:t>klub</a:t>
            </a:r>
            <a:r>
              <a:rPr lang="en-US" sz="1600" dirty="0" smtClean="0"/>
              <a:t>. </a:t>
            </a:r>
            <a:r>
              <a:rPr lang="en-US" sz="1600" dirty="0" err="1" smtClean="0"/>
              <a:t>Rregullorja</a:t>
            </a:r>
            <a:r>
              <a:rPr lang="en-US" sz="1600" dirty="0" smtClean="0"/>
              <a:t> e </a:t>
            </a:r>
            <a:r>
              <a:rPr lang="en-US" sz="1600" dirty="0" err="1" smtClean="0"/>
              <a:t>Klubit</a:t>
            </a:r>
            <a:r>
              <a:rPr lang="en-US" sz="1600" dirty="0" smtClean="0"/>
              <a:t> </a:t>
            </a:r>
            <a:r>
              <a:rPr lang="en-US" sz="1600" dirty="0" err="1" smtClean="0"/>
              <a:t>lejon</a:t>
            </a:r>
            <a:r>
              <a:rPr lang="en-US" sz="1600" dirty="0" smtClean="0"/>
              <a:t> </a:t>
            </a:r>
            <a:r>
              <a:rPr lang="en-US" sz="1600" dirty="0" err="1" smtClean="0"/>
              <a:t>qe</a:t>
            </a:r>
            <a:r>
              <a:rPr lang="en-US" sz="1600" dirty="0" smtClean="0"/>
              <a:t> </a:t>
            </a:r>
            <a:r>
              <a:rPr lang="en-US" sz="1600" dirty="0" err="1" smtClean="0"/>
              <a:t>brenda</a:t>
            </a:r>
            <a:r>
              <a:rPr lang="en-US" sz="1600" dirty="0" smtClean="0"/>
              <a:t> </a:t>
            </a:r>
            <a:r>
              <a:rPr lang="en-US" sz="1600" dirty="0" err="1" smtClean="0"/>
              <a:t>shtet</a:t>
            </a:r>
            <a:r>
              <a:rPr lang="en-US" sz="1600" dirty="0" smtClean="0"/>
              <a:t> </a:t>
            </a:r>
            <a:r>
              <a:rPr lang="en-US" sz="1600" dirty="0" err="1" smtClean="0"/>
              <a:t>diteve</a:t>
            </a:r>
            <a:r>
              <a:rPr lang="en-US" sz="1600" dirty="0" smtClean="0"/>
              <a:t> </a:t>
            </a:r>
            <a:r>
              <a:rPr lang="en-US" sz="1600" dirty="0" err="1" smtClean="0"/>
              <a:t>anetaresia</a:t>
            </a:r>
            <a:r>
              <a:rPr lang="en-US" sz="1600" dirty="0" smtClean="0"/>
              <a:t> e </a:t>
            </a:r>
            <a:r>
              <a:rPr lang="en-US" sz="1600" dirty="0" err="1" smtClean="0"/>
              <a:t>klubit</a:t>
            </a:r>
            <a:r>
              <a:rPr lang="en-US" sz="1600" dirty="0" smtClean="0"/>
              <a:t> </a:t>
            </a:r>
            <a:r>
              <a:rPr lang="en-US" sz="1600" dirty="0" err="1" smtClean="0"/>
              <a:t>te</a:t>
            </a:r>
            <a:r>
              <a:rPr lang="en-US" sz="1600" dirty="0" smtClean="0"/>
              <a:t> </a:t>
            </a:r>
            <a:r>
              <a:rPr lang="en-US" sz="1600" dirty="0" err="1" smtClean="0"/>
              <a:t>shprehe</a:t>
            </a:r>
            <a:r>
              <a:rPr lang="en-US" sz="1600" dirty="0" smtClean="0"/>
              <a:t> </a:t>
            </a:r>
            <a:r>
              <a:rPr lang="en-US" sz="1600" dirty="0" err="1" smtClean="0"/>
              <a:t>konsideratet</a:t>
            </a:r>
            <a:r>
              <a:rPr lang="en-US" sz="1600" dirty="0" smtClean="0"/>
              <a:t> </a:t>
            </a:r>
            <a:r>
              <a:rPr lang="en-US" sz="1600" dirty="0" err="1" smtClean="0"/>
              <a:t>ose</a:t>
            </a:r>
            <a:r>
              <a:rPr lang="en-US" sz="1600" dirty="0" smtClean="0"/>
              <a:t> </a:t>
            </a:r>
            <a:r>
              <a:rPr lang="en-US" sz="1600" dirty="0" err="1" smtClean="0"/>
              <a:t>objeksionet</a:t>
            </a:r>
            <a:r>
              <a:rPr lang="en-US" sz="1600" dirty="0" smtClean="0"/>
              <a:t>  </a:t>
            </a:r>
            <a:r>
              <a:rPr lang="en-US" sz="1600" dirty="0" err="1" smtClean="0"/>
              <a:t>nese</a:t>
            </a:r>
            <a:r>
              <a:rPr lang="en-US" sz="1600" dirty="0" smtClean="0"/>
              <a:t> </a:t>
            </a:r>
            <a:r>
              <a:rPr lang="en-US" sz="1600" dirty="0" err="1" smtClean="0"/>
              <a:t>ka</a:t>
            </a:r>
            <a:r>
              <a:rPr lang="en-US" sz="1600" dirty="0" smtClean="0"/>
              <a:t> </a:t>
            </a:r>
            <a:r>
              <a:rPr lang="en-US" sz="1600" dirty="0" err="1" smtClean="0"/>
              <a:t>te</a:t>
            </a:r>
            <a:r>
              <a:rPr lang="en-US" sz="1600" dirty="0" smtClean="0"/>
              <a:t> </a:t>
            </a:r>
            <a:r>
              <a:rPr lang="en-US" sz="1600" dirty="0" err="1" smtClean="0"/>
              <a:t>tilla</a:t>
            </a:r>
            <a:r>
              <a:rPr lang="en-US" sz="1600" dirty="0" smtClean="0"/>
              <a:t>.</a:t>
            </a:r>
          </a:p>
          <a:p>
            <a:pPr marL="57150" indent="-57150">
              <a:buFont typeface="Arial" pitchFamily="34" charset="0"/>
              <a:buChar char="•"/>
            </a:pPr>
            <a:r>
              <a:rPr lang="en-US" sz="1600" dirty="0" err="1" smtClean="0"/>
              <a:t>Nese</a:t>
            </a:r>
            <a:r>
              <a:rPr lang="en-US" sz="1600" dirty="0" smtClean="0"/>
              <a:t> </a:t>
            </a:r>
            <a:r>
              <a:rPr lang="en-US" sz="1600" dirty="0" err="1" smtClean="0"/>
              <a:t>nuk</a:t>
            </a:r>
            <a:r>
              <a:rPr lang="en-US" sz="1600" dirty="0" smtClean="0"/>
              <a:t> </a:t>
            </a:r>
            <a:r>
              <a:rPr lang="en-US" sz="1600" dirty="0" err="1" smtClean="0"/>
              <a:t>ka</a:t>
            </a:r>
            <a:r>
              <a:rPr lang="en-US" sz="1600" dirty="0" smtClean="0"/>
              <a:t> </a:t>
            </a:r>
            <a:r>
              <a:rPr lang="en-US" sz="1600" dirty="0" err="1" smtClean="0"/>
              <a:t>objeksione</a:t>
            </a:r>
            <a:r>
              <a:rPr lang="en-US" sz="1600" dirty="0" smtClean="0"/>
              <a:t>, </a:t>
            </a:r>
            <a:r>
              <a:rPr lang="en-US" sz="1600" dirty="0" err="1" smtClean="0"/>
              <a:t>anetari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propozuar</a:t>
            </a:r>
            <a:r>
              <a:rPr lang="en-US" sz="1600" dirty="0" smtClean="0"/>
              <a:t> </a:t>
            </a:r>
            <a:r>
              <a:rPr lang="en-US" sz="1600" dirty="0" err="1" smtClean="0"/>
              <a:t>paguan</a:t>
            </a:r>
            <a:r>
              <a:rPr lang="en-US" sz="1600" dirty="0" smtClean="0"/>
              <a:t> </a:t>
            </a:r>
            <a:r>
              <a:rPr lang="en-US" sz="1600" dirty="0" err="1" smtClean="0"/>
              <a:t>detyrimet</a:t>
            </a:r>
            <a:r>
              <a:rPr lang="en-US" sz="1600" dirty="0" smtClean="0"/>
              <a:t> </a:t>
            </a:r>
            <a:r>
              <a:rPr lang="en-US" b="1" i="1" dirty="0" smtClean="0"/>
              <a:t>(Ne </a:t>
            </a:r>
            <a:r>
              <a:rPr lang="en-US" b="1" i="1" dirty="0" err="1" smtClean="0"/>
              <a:t>klubin</a:t>
            </a:r>
            <a:r>
              <a:rPr lang="en-US" b="1" i="1" dirty="0" smtClean="0"/>
              <a:t> tone </a:t>
            </a:r>
            <a:r>
              <a:rPr lang="en-US" b="1" i="1" dirty="0" err="1" smtClean="0"/>
              <a:t>aktualisht</a:t>
            </a:r>
            <a:r>
              <a:rPr lang="en-US" b="1" i="1" dirty="0" smtClean="0"/>
              <a:t> </a:t>
            </a:r>
            <a:r>
              <a:rPr lang="en-US" b="1" i="1" dirty="0" err="1" smtClean="0"/>
              <a:t>eshte</a:t>
            </a:r>
            <a:r>
              <a:rPr lang="en-US" b="1" i="1" dirty="0" smtClean="0"/>
              <a:t> 150Eur </a:t>
            </a:r>
            <a:r>
              <a:rPr lang="en-US" b="1" i="1" dirty="0" err="1" smtClean="0"/>
              <a:t>pranimi</a:t>
            </a:r>
            <a:r>
              <a:rPr lang="en-US" b="1" i="1" dirty="0" smtClean="0"/>
              <a:t> </a:t>
            </a:r>
            <a:r>
              <a:rPr lang="en-US" b="1" i="1" dirty="0" err="1" smtClean="0"/>
              <a:t>dhe</a:t>
            </a:r>
            <a:r>
              <a:rPr lang="en-US" b="1" i="1" dirty="0" smtClean="0"/>
              <a:t> 120Euro </a:t>
            </a:r>
            <a:r>
              <a:rPr lang="en-US" b="1" i="1" dirty="0" err="1" smtClean="0"/>
              <a:t>kuota</a:t>
            </a:r>
            <a:r>
              <a:rPr lang="en-US" b="1" i="1" dirty="0" smtClean="0"/>
              <a:t> </a:t>
            </a:r>
            <a:r>
              <a:rPr lang="en-US" b="1" i="1" dirty="0" err="1" smtClean="0"/>
              <a:t>vjetore</a:t>
            </a:r>
            <a:r>
              <a:rPr lang="en-US" b="1" i="1" dirty="0" smtClean="0"/>
              <a:t> </a:t>
            </a:r>
            <a:r>
              <a:rPr lang="en-US" b="1" i="1" dirty="0" err="1" smtClean="0"/>
              <a:t>nese</a:t>
            </a:r>
            <a:r>
              <a:rPr lang="en-US" b="1" i="1" dirty="0" smtClean="0"/>
              <a:t> </a:t>
            </a:r>
            <a:r>
              <a:rPr lang="en-US" b="1" i="1" dirty="0" err="1" smtClean="0"/>
              <a:t>anetaresimi</a:t>
            </a:r>
            <a:r>
              <a:rPr lang="en-US" b="1" i="1" dirty="0" smtClean="0"/>
              <a:t> </a:t>
            </a:r>
            <a:r>
              <a:rPr lang="en-US" b="1" i="1" dirty="0" err="1" smtClean="0"/>
              <a:t>behet</a:t>
            </a:r>
            <a:r>
              <a:rPr lang="en-US" b="1" i="1" dirty="0" smtClean="0"/>
              <a:t> </a:t>
            </a:r>
            <a:r>
              <a:rPr lang="en-US" b="1" i="1" dirty="0" err="1" smtClean="0"/>
              <a:t>gjashtemujorin</a:t>
            </a:r>
            <a:r>
              <a:rPr lang="en-US" b="1" i="1" dirty="0" smtClean="0"/>
              <a:t> e </a:t>
            </a:r>
            <a:r>
              <a:rPr lang="en-US" b="1" i="1" dirty="0" err="1" smtClean="0"/>
              <a:t>dyte</a:t>
            </a:r>
            <a:r>
              <a:rPr lang="en-US" b="1" i="1" dirty="0" smtClean="0"/>
              <a:t> </a:t>
            </a:r>
            <a:r>
              <a:rPr lang="en-US" b="1" i="1" dirty="0" err="1" smtClean="0"/>
              <a:t>te</a:t>
            </a:r>
            <a:r>
              <a:rPr lang="en-US" b="1" i="1" dirty="0" smtClean="0"/>
              <a:t> </a:t>
            </a:r>
            <a:r>
              <a:rPr lang="en-US" b="1" i="1" dirty="0" err="1" smtClean="0"/>
              <a:t>vitit</a:t>
            </a:r>
            <a:r>
              <a:rPr lang="en-US" b="1" i="1" dirty="0" smtClean="0"/>
              <a:t> </a:t>
            </a:r>
            <a:r>
              <a:rPr lang="en-US" b="1" i="1" dirty="0" err="1" smtClean="0"/>
              <a:t>kalendarik</a:t>
            </a:r>
            <a:r>
              <a:rPr lang="en-US" b="1" i="1" dirty="0" smtClean="0"/>
              <a:t> Rotarian </a:t>
            </a:r>
            <a:r>
              <a:rPr lang="en-US" b="1" i="1" dirty="0" err="1" smtClean="0"/>
              <a:t>paguhet</a:t>
            </a:r>
            <a:r>
              <a:rPr lang="en-US" b="1" i="1" dirty="0" smtClean="0"/>
              <a:t> </a:t>
            </a:r>
            <a:r>
              <a:rPr lang="en-US" b="1" i="1" dirty="0" err="1" smtClean="0"/>
              <a:t>vetem</a:t>
            </a:r>
            <a:r>
              <a:rPr lang="en-US" b="1" i="1" dirty="0" smtClean="0"/>
              <a:t> 60 Euro) </a:t>
            </a:r>
            <a:r>
              <a:rPr lang="en-US" sz="1600" dirty="0" err="1" smtClean="0"/>
              <a:t>dhe</a:t>
            </a:r>
            <a:r>
              <a:rPr lang="en-US" sz="1600" dirty="0" smtClean="0"/>
              <a:t> </a:t>
            </a:r>
            <a:r>
              <a:rPr lang="en-US" sz="1600" dirty="0" err="1" smtClean="0"/>
              <a:t>behet</a:t>
            </a:r>
            <a:r>
              <a:rPr lang="en-US" sz="1600" dirty="0" smtClean="0"/>
              <a:t> Rotarian.</a:t>
            </a:r>
          </a:p>
          <a:p>
            <a:pPr marL="57150" indent="-57150">
              <a:buFont typeface="Arial" pitchFamily="34" charset="0"/>
              <a:buChar char="•"/>
            </a:pPr>
            <a:r>
              <a:rPr lang="en-US" sz="1600" dirty="0" err="1" smtClean="0"/>
              <a:t>Sekretari</a:t>
            </a:r>
            <a:r>
              <a:rPr lang="en-US" sz="1600" dirty="0" smtClean="0"/>
              <a:t> I </a:t>
            </a:r>
            <a:r>
              <a:rPr lang="en-US" sz="1600" dirty="0" err="1" smtClean="0"/>
              <a:t>Klubit</a:t>
            </a:r>
            <a:r>
              <a:rPr lang="en-US" sz="1600" dirty="0" smtClean="0"/>
              <a:t> </a:t>
            </a:r>
            <a:r>
              <a:rPr lang="en-US" sz="1600" dirty="0" err="1" smtClean="0"/>
              <a:t>ose</a:t>
            </a:r>
            <a:r>
              <a:rPr lang="en-US" sz="1600" dirty="0" smtClean="0"/>
              <a:t> </a:t>
            </a:r>
            <a:r>
              <a:rPr lang="en-US" sz="1600" dirty="0" err="1"/>
              <a:t>P</a:t>
            </a:r>
            <a:r>
              <a:rPr lang="en-US" sz="1600" dirty="0" err="1" smtClean="0"/>
              <a:t>residenti</a:t>
            </a:r>
            <a:r>
              <a:rPr lang="en-US" sz="1600" dirty="0" smtClean="0"/>
              <a:t> </a:t>
            </a:r>
            <a:r>
              <a:rPr lang="en-US" sz="1600" dirty="0" err="1" smtClean="0"/>
              <a:t>menjehere</a:t>
            </a:r>
            <a:r>
              <a:rPr lang="en-US" sz="1600" dirty="0" smtClean="0"/>
              <a:t> </a:t>
            </a:r>
            <a:r>
              <a:rPr lang="en-US" sz="1600" dirty="0" err="1" smtClean="0"/>
              <a:t>raporton</a:t>
            </a:r>
            <a:r>
              <a:rPr lang="en-US" sz="1600" dirty="0" smtClean="0"/>
              <a:t> </a:t>
            </a:r>
            <a:r>
              <a:rPr lang="en-US" sz="1600" dirty="0" err="1" smtClean="0"/>
              <a:t>anetaresine</a:t>
            </a:r>
            <a:r>
              <a:rPr lang="en-US" sz="1600" dirty="0" smtClean="0"/>
              <a:t> e </a:t>
            </a:r>
            <a:r>
              <a:rPr lang="en-US" sz="1600" dirty="0" err="1" smtClean="0"/>
              <a:t>tij</a:t>
            </a:r>
            <a:r>
              <a:rPr lang="en-US" sz="1600" dirty="0" smtClean="0"/>
              <a:t> </a:t>
            </a:r>
            <a:r>
              <a:rPr lang="en-US" sz="1600" dirty="0" err="1" smtClean="0"/>
              <a:t>prane</a:t>
            </a:r>
            <a:r>
              <a:rPr lang="en-US" sz="1600" dirty="0" smtClean="0"/>
              <a:t> Rotary International </a:t>
            </a:r>
            <a:r>
              <a:rPr lang="en-US" sz="1600" dirty="0" err="1" smtClean="0"/>
              <a:t>nepermjet</a:t>
            </a:r>
            <a:r>
              <a:rPr lang="en-US" sz="1600" dirty="0" smtClean="0"/>
              <a:t> </a:t>
            </a:r>
            <a:r>
              <a:rPr lang="en-US" sz="1600" dirty="0"/>
              <a:t>M</a:t>
            </a:r>
            <a:r>
              <a:rPr lang="en-US" sz="1600" dirty="0" smtClean="0"/>
              <a:t>ember Access  </a:t>
            </a:r>
            <a:r>
              <a:rPr lang="en-US" sz="1600" dirty="0" err="1" smtClean="0"/>
              <a:t>te</a:t>
            </a:r>
            <a:r>
              <a:rPr lang="en-US" sz="1600" dirty="0" smtClean="0"/>
              <a:t> www.rotary.org/</a:t>
            </a:r>
          </a:p>
          <a:p>
            <a:r>
              <a:rPr lang="en-US" sz="1600" dirty="0" err="1" smtClean="0"/>
              <a:t>Manuali</a:t>
            </a:r>
            <a:r>
              <a:rPr lang="en-US" sz="1600" dirty="0" smtClean="0"/>
              <a:t> I </a:t>
            </a:r>
            <a:r>
              <a:rPr lang="en-US" sz="1600" dirty="0" err="1" smtClean="0"/>
              <a:t>Procedurave</a:t>
            </a:r>
            <a:r>
              <a:rPr lang="en-US" sz="1600" dirty="0" smtClean="0"/>
              <a:t> 035-EN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0152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228600"/>
            <a:ext cx="470314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Forma e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Anetarit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Propozuar</a:t>
            </a:r>
            <a:endParaRPr lang="en-US" sz="2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2800" b="1" cap="none" spc="0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Pjesa</a:t>
            </a:r>
            <a:r>
              <a:rPr lang="en-US" sz="28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 </a:t>
            </a:r>
            <a:endParaRPr lang="en-US" sz="28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7" t="21697" r="28265" b="16093"/>
          <a:stretch/>
        </p:blipFill>
        <p:spPr bwMode="auto">
          <a:xfrm>
            <a:off x="635267" y="1366787"/>
            <a:ext cx="4683986" cy="512250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87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8" t="17319" r="26547" b="10453"/>
          <a:stretch/>
        </p:blipFill>
        <p:spPr bwMode="auto">
          <a:xfrm>
            <a:off x="1327354" y="838200"/>
            <a:ext cx="4830331" cy="590389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470314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Forma e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Anetarit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Propozuar</a:t>
            </a:r>
            <a:endParaRPr lang="en-US" sz="2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2800" b="1" cap="none" spc="0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Pjesa</a:t>
            </a:r>
            <a:r>
              <a:rPr lang="en-US" sz="28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B </a:t>
            </a:r>
            <a:endParaRPr lang="en-US" sz="28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18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2" t="17224" r="38378" b="8668"/>
          <a:stretch/>
        </p:blipFill>
        <p:spPr bwMode="auto">
          <a:xfrm>
            <a:off x="3018971" y="152400"/>
            <a:ext cx="2689686" cy="654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7634" y="1295400"/>
            <a:ext cx="27141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Rotari</a:t>
            </a:r>
            <a:r>
              <a:rPr lang="en-US" dirty="0" smtClean="0"/>
              <a:t> </a:t>
            </a:r>
            <a:r>
              <a:rPr lang="en-US" dirty="0" err="1" smtClean="0"/>
              <a:t>ofron</a:t>
            </a:r>
            <a:r>
              <a:rPr lang="en-US" dirty="0" smtClean="0"/>
              <a:t> </a:t>
            </a:r>
            <a:r>
              <a:rPr lang="en-US" dirty="0" err="1" smtClean="0"/>
              <a:t>mundesine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Ju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plotesoni</a:t>
            </a:r>
            <a:r>
              <a:rPr lang="en-US" dirty="0" smtClean="0"/>
              <a:t> </a:t>
            </a:r>
            <a:r>
              <a:rPr lang="en-US" dirty="0" err="1" smtClean="0"/>
              <a:t>broshuren</a:t>
            </a:r>
            <a:r>
              <a:rPr lang="en-US" dirty="0" smtClean="0"/>
              <a:t> per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REFERUAR NJE ANETARE </a:t>
            </a:r>
            <a:r>
              <a:rPr lang="en-US" dirty="0" err="1" smtClean="0"/>
              <a:t>edhe</a:t>
            </a:r>
            <a:r>
              <a:rPr lang="en-US" dirty="0" smtClean="0"/>
              <a:t> ne </a:t>
            </a:r>
            <a:r>
              <a:rPr lang="en-US" dirty="0" err="1" smtClean="0"/>
              <a:t>rastin</a:t>
            </a:r>
            <a:r>
              <a:rPr lang="en-US" dirty="0" smtClean="0"/>
              <a:t> </a:t>
            </a:r>
            <a:r>
              <a:rPr lang="en-US" dirty="0" err="1" smtClean="0"/>
              <a:t>kur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nuk</a:t>
            </a:r>
            <a:r>
              <a:rPr lang="en-US" dirty="0" smtClean="0"/>
              <a:t> </a:t>
            </a:r>
            <a:r>
              <a:rPr lang="en-US" dirty="0" err="1" smtClean="0"/>
              <a:t>eshte</a:t>
            </a:r>
            <a:r>
              <a:rPr lang="en-US" dirty="0" smtClean="0"/>
              <a:t> per </a:t>
            </a:r>
            <a:r>
              <a:rPr lang="en-US" dirty="0" err="1" smtClean="0"/>
              <a:t>klubin</a:t>
            </a:r>
            <a:r>
              <a:rPr lang="en-US" dirty="0" smtClean="0"/>
              <a:t> </a:t>
            </a:r>
            <a:r>
              <a:rPr lang="en-US" dirty="0" err="1" smtClean="0"/>
              <a:t>tuaj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59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454</Words>
  <Application>Microsoft Office PowerPoint</Application>
  <PresentationFormat>On-screen Show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edmond</dc:creator>
  <cp:lastModifiedBy>edmond sheshi</cp:lastModifiedBy>
  <cp:revision>18</cp:revision>
  <dcterms:created xsi:type="dcterms:W3CDTF">2013-04-11T09:23:27Z</dcterms:created>
  <dcterms:modified xsi:type="dcterms:W3CDTF">2013-10-10T15:19:03Z</dcterms:modified>
</cp:coreProperties>
</file>